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304" r:id="rId3"/>
    <p:sldId id="308" r:id="rId4"/>
    <p:sldId id="309" r:id="rId5"/>
    <p:sldId id="305" r:id="rId6"/>
    <p:sldId id="306" r:id="rId7"/>
    <p:sldId id="310" r:id="rId8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39">
          <p15:clr>
            <a:srgbClr val="A4A3A4"/>
          </p15:clr>
        </p15:guide>
        <p15:guide id="2" pos="2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660"/>
  </p:normalViewPr>
  <p:slideViewPr>
    <p:cSldViewPr snapToGrid="0" showGuides="1">
      <p:cViewPr varScale="1">
        <p:scale>
          <a:sx n="66" d="100"/>
          <a:sy n="66" d="100"/>
        </p:scale>
        <p:origin x="632" y="68"/>
      </p:cViewPr>
      <p:guideLst>
        <p:guide orient="horz" pos="2139"/>
        <p:guide pos="29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1-02T06:03:17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23182 5356 0,'29'-30'46,"1"30"-46,-1 0 16,0 30 0,30 28-16,-59 176 31,29-175-31,59 263 16,-30-88-1,-28-88 1,28 0-1,-58-87 1,0 58 0,0-29-1,0-59 1,0 0 0,0 59-1,0 29 1,0 59-1,0-30 17,29 59-17,-29-117 1,0 87 0,0 59-1,0-87 1,0-1-1,0-58 1,0-30 0,0 1-1,0-1 1,0 30 0,0 88-1,0-89 1,0 30-1,0-58 1,0 58 15,0 0-15,0 0 0,0 59-1,-29-1 1,0 1-1,0-59 1,-1 0 0,30-29-1,-29 29 1,0 29 0,0 30-1,29-59 1,-30 0-1,30-29 1,0-1 15,0 30-15,-29 0 0,29 59-1,-29-59 1,29-88-16,0 30 15,-29 87 1,-1 0 0,30-28-1,0-1 1,-58 29 0,58-117-16,0 59 15,-59 263 1,30-175-1,29-147-15,-29 117 16,29-29 0,-30 59 15,-28 29-15,58 0-1,-29-147 1,29 30-1,0-59 1,0 117 0,0-116-16,0-1 15,-30 0-15</inkml:trace>
  <inkml:trace contextRef="#ctx0" brushRef="#br0" timeOffset="13767.482">12469 7111 0,'0'-29'15,"0"-29"63,0-1-62,29-87-16,30 29 0,29-176 16,-30-87-1,30 58 1,58-59 15,1 59-15,28 88-1,-28 88 1,-60 87 0,31 30-1,145-117 1,147 29 0,-235 29-1,-145 88 1</inkml:trace>
  <inkml:trace contextRef="#ctx0" brushRef="#br0" timeOffset="15640.996">18001 6936 0,'29'0'140,"-29"-59"-124,0 30-16,0 0 16,-29-59-1,29 59-15,-58-88 16,58-118-1,0 118 1,-59 0 0,30 88-1,-30-29 1,30-1 0,-30 1-1,-28 28 1,28-28-1,-146-59 17,88 58-32,88 30 31,-30 0-15,-29-30-1,1 59 1,-30-58-1,-88-1 1,29 30 0,0-30-1,30 30 1,58 29 0,30-29-1,28 29 32,1 0-16,0-30-15,29 1 109,-29 0-109,-1-30-16,-28-28 15,-1 28 1,30 1-1,0 28 1</inkml:trace>
  <inkml:trace contextRef="#ctx0" brushRef="#br0" timeOffset="17165.47">21250 7170 0,'30'0'31,"-1"-29"-15,-58-88-1,-30-1 1,-29-57-1,88 146-15,-146-147 16,117 147-16,-118-59 16,-87-29-1,234 88-15,-205-59 16,-58 0 0,-1 0-1,1 1 1,58 28-1,59 0 17,-1 30-17,118 29-15,-117-29 16,-30-30 0,-58 1-1,205 58-15,-59-29 16,-29-30-1,-59 30 1,59 0 0,29-1-1,0-28 1,59 58 0,-117-88-1,-1 29 16,59 30-31,1-29 0,-60-30 32,1 0-17,-30-87 1,-29 57 0,-29 60-1,117 29 1,88 29 78,0 0-79,-88 0 1,87 0-1,-87 0-15,-117 0 32,58 0-17,118 0 1</inkml:trace>
  <inkml:trace contextRef="#ctx0" brushRef="#br0" timeOffset="17969.814">15777 5034 0,'0'0'0,"0"-30"16,-30 30-1,1-29 1,0 0 0,-1 0-1,-28-59 1,29 59-16,-59-59 16,29 0-1,1 29 16,58 30-31,-88-117 0,-29 0 32,88 58-17</inkml:trace>
  <inkml:trace contextRef="#ctx0" brushRef="#br0" timeOffset="20748.803">13493 2722 0,'0'58'47,"0"1"-31,0-1-16,0 147 15,0-117-15,-29 58 16,0-116 0,0-1 46,29-58-31,0-118-15,29 60-16,88-30 16,-88 58-1,30 0 1,-30 59 0,30-29 15,-1 29-16,-29 0-15,30 0 16,-30 59 0,-29 58-1,29-59 1,-29 1 15,0-30-15</inkml:trace>
  <inkml:trace contextRef="#ctx0" brushRef="#br0" timeOffset="21370.568">14372 2868 0,'0'29'15,"0"30"-15,0 29 16,0 87 0,0-116-1,0-30 17,0 0-17,58-29 1,59-29-1,0-29 1,-29-59 0,-88 87-16,0-28 31,-29-1-15,-59 59-1,59 0 1,-118 0-1,30 0 1,88 0 0,0 0 15,-1 0-15,1 0-1,0 0 1</inkml:trace>
  <inkml:trace contextRef="#ctx0" brushRef="#br0" timeOffset="22127.5">16274 2927 0,'0'0'0,"0"29"16,-29 30-16,0 116 16,-1-116-16,1 497 15,29-235 1,0-233-16,0 88 16,0-147-16</inkml:trace>
  <inkml:trace contextRef="#ctx0" brushRef="#br0" timeOffset="23515.553">16421 2722 0,'-30'29'32,"30"0"15,0 1-32,0-1 1,0 0-16,30-29 15,-30 29 1,0 1 0,0 58-1,0-59 1,0 0 0,0 0-16,0 59 15,0-29 1,-88 87-1,-88 30 1,88-118 0,30 1 15</inkml:trace>
  <inkml:trace contextRef="#ctx0" brushRef="#br0" timeOffset="24315.077">16625 3015 0,'0'29'46,"0"0"-46,0 30 16,0 58-16,-29-59 0,29 1 31,-29-30-15</inkml:trace>
  <inkml:trace contextRef="#ctx0" brushRef="#br0" timeOffset="24904.98">16567 3336 0,'0'0'16,"0"-29"78,0 0-94,29 0 15,0-1 1,30-28-1,29 29 1,-59-1-16,0 1 0,59-29 16,-59 28-16,30 1 15,-30 0 1,0 29 15,1 0-15,-1 0 156,0 0-157</inkml:trace>
  <inkml:trace contextRef="#ctx0" brushRef="#br0" timeOffset="26168.372">17269 3161 0,'0'29'47,"0"0"-47,0 1 16,30-30-1,28 0 1,-29 29-16,30-29 31,-30 0-31,30 0 0,29 0 16,-88-29 31,0-1-32,0 1 1,0 0-16,29 0 16,-29-30 15,-29 59 0,-1 0-31,1 0 16,0 0-16,-30 0 15,1 0 1,28 0 0,1 0-1,0 0 16,0 0 1,-1 0-17,1 29 1,0-29 0,29 30-1,0-1 1,0 0-1,0 0 1,0 1-16,0-1 0,29 29 16,30 1-1,-59-30 32,87-29-31,-57 0-16,28 0 0,-28 0 15,28 29 17,-29 1-17</inkml:trace>
  <inkml:trace contextRef="#ctx0" brushRef="#br0" timeOffset="27820.14">18206 2810 0,'0'29'16,"0"29"15,-58 89-31,58-89 15,0 1 17,0-30-32,0 30 15,0-30 1,0 29-16,0-28 16,0-1-1,0 0 1,0 0-1,0 1 17,0-1-1,29-29-15,0 0-16,0 0 0</inkml:trace>
  <inkml:trace contextRef="#ctx0" brushRef="#br0" timeOffset="28573.754">17913 3278 0,'0'-29'47,"30"-1"-31,57 30-1,-28-29 1,0 29-16,116-29 16,1 0-1,-88 29 1,-59 0-1,0 0 17</inkml:trace>
  <inkml:trace contextRef="#ctx0" brushRef="#br0" timeOffset="29416.204">18850 2985 0,'29'0'32,"-29"30"-17,0-1-15,0 0 16,0 0-16,0 59 16,-29-29-1,0-30-15,29 29 16,0-28-1,-30-1 1,30 0 15,0 30-15,0-1-16,-29 1 31,29-88 47,59-1-62,-30-28-16,30-1 16,-30-29-16,29 59 15,-28 0 48,-1 0-48,29 29 1,-28 0-16,58 0 31,-59 0-31,0 0 31</inkml:trace>
  <inkml:trace contextRef="#ctx0" brushRef="#br0" timeOffset="30447.227">19553 3219 0,'-30'0'16,"1"0"-1,0 0 1,-1 0 0,1 30-16,-29 28 15,28-58 1,1 59-1,29-1 17,0-29-17,0 1 1,0-1 15,0 0-15,0 1-1,0-1 1,29-29 15,59-29-15,-88-1 0,29 1-16,1-59 15,-30 59 1,0 87 124,0-28-140,0-1 16,29 0 31,0-29-31</inkml:trace>
  <inkml:trace contextRef="#ctx0" brushRef="#br0" timeOffset="30973.373">19875 3366 0,'0'29'47,"0"29"-32,0-28-15,0-1 16,0 0 0</inkml:trace>
  <inkml:trace contextRef="#ctx0" brushRef="#br0" timeOffset="31272.887">19933 2897 0,'29'0'78</inkml:trace>
  <inkml:trace contextRef="#ctx0" brushRef="#br0" timeOffset="32439.958">20226 3307 0,'0'29'16,"0"1"-16,0-1 16,0 29-1,0 60 1,0-31 0,0-57-1,29-30 63,0 0-62,1 0-16,-1-30 0,0 1 31,0 0-15,1 0-16,-1-1 15,0 1 48,0 29-16,1 0-47,-30 29 31,0 1-31,0 28 16,0 30-1,0 0 1,0-59 0,0 0-1</inkml:trace>
  <inkml:trace contextRef="#ctx0" brushRef="#br0" timeOffset="33815.468">20899 3805 0,'0'-30'110,"29"1"-95,-29 0 1,0 0-1,0-1 1,0 1 0,0 0-1,-29 0 1,0-1-16,-30-28 16,30 58-1,0-30 1,-1 30-1,1 0 32,0 0-31,0 0 0,29 30-1,0-1 1,0 59-1,0 29 1,0-29 0,0-30-1,0-29 1,29 1 0,88 28-1,-88-58 1,88 0-1,-29 0 1,29 0 0,-88 0-1</inkml:trace>
  <inkml:trace contextRef="#ctx0" brushRef="#br0" timeOffset="34381.416">20958 3834 0,'-59'0'62,"30"0"-62,-30 0 16,1 0-1,28 0-15,-28 0 16</inkml:trace>
  <inkml:trace contextRef="#ctx0" brushRef="#br0" timeOffset="35881.566">21426 3834 0,'29'0'46,"0"-29"-14,-29-1-17,-58-28 1,29 29-16,-1 29 16,1 0 46,0 0-46,-30 0-1,30 0 1,0 0 0,-1 0-1,-28 29 1,58 29-1,0-28-15,0-1 32,0 29-17,0 1 1,0-30 0,29-29 46,59 0-46,0-58-1,-30-1 1,-28-29 0,-1 1-1,-29-60 1,0 59-1,0-29 1,29 30 0,0 57-16,59-87 15,-58 59 1,-1-59 15,-29 146 94,0 30-109,0-30-16,0 0 0,0 59 15,-29 29 1,29 0 0,0 0-1,0 59 1,0 58 0,0-117 15,0-88-16,0 29-15</inkml:trace>
  <inkml:trace contextRef="#ctx0" brushRef="#br0" timeOffset="61656.784">23065 11823 0,'0'0'0,"0"29"16,0 0-1,-29 30 17,0-30-32,-30 29 15,30-58 1,-30 88 0,-58 0-1,0 0 1,-117 58-1,0-87 1,204-59 0,-174 0-1,-1 0 1,-117 0 15,205-30-15,-30 1-1,118 29 1,-59 0 0,59-29-1,-30-30 1,1 1 0,28 29-1,-28-1 1,29 1 15,-30-30-15,30 30-16,0-88 31,-30-29-31,0 0 16,59 116-1,0 1 16,0 0-15,0-118 0,0-233-1,0 175 1,0 147 0,0-59-1,0 58 1,30-29-1,-1 0 1,0 59 0,30-59-1,29 1 17,-30 57-17,-29 1 1,1-29-1,28-1 1,30 59 0,-59 0-16,235 0 15,233 0 1,1 0 0,-264 0-1,-146 0-15,175 0 16,-175 0-1,-58 0 1,28 0 0,1 0 15,-30 0-31,29 59 16,1-1 15,0 1-31,-30 28 31,0 1-15,-29-29-1,0 29 1,0 29 0,0 58-1,0-29 1,0-58-1,-29 29 1,0-58 15,-1 58-15,1-59-16,-30 30 16,59-29 15,0-30-16,-29 0 17,29 1-32,-29-1 15,29 59 1,-29-30 0,-1 1-1,1 28 1,0 1-1,-88 59 17,117-118-17,-30 0 110</inkml:trace>
  <inkml:trace contextRef="#ctx0" brushRef="#br0" timeOffset="81787.474">23826 12232 0,'-29'0'62,"0"0"-46,-1-29-1,30 0 1,-29-1 0,0 1-1,-1 0 1,1 0-16,0-1 16,-30-28-1,1-30 1,29 30-1,-1-1 1,1 1 0,0 58-1,0-88 1,29-29 0,0 29 15,0 0-16,0 59-15,0-59 16,0 59 0,0 0-16,0-1 31,0-28-15,0 28-16,0-57 15,0-1 1,0 59-16,0-30 15,0-87 1,29 58 0,29 29 15,1-28-15,-30 57-1,30-28 1,-30 29-1,0-1 1,0 1 0,1 0-16,28 29 15,1-59 1,-30 30 0,0 29-1,30 0 1,58 0-1,59-29 1,-89 0 0,60 29-1,-1 0 1,59 0 0,205 0 15,-293 0-31,59 0 31,-147 0 16,0 0-31,0 0-1,30 0 1,-30 0 31,30 0-32,-1 0 1,-28 0 0,-1 0-16,0 0 15,0 0 1,1 29-1,-1 0 1,0 0 0,59 1-1,-59 57 1,1-28 0,28-30-1,-29 0 16,1 1-15,-30-1-16,29 59 31,0-30-15,-29-28 0,59 28-1,-59-29 1,0 1-1,29 57 1,-29-28 0,0 29-1,29-30 1,-29-29 0,30 30-1,-30 29 1,0-30-1,0 30 1,0-59-16,0 59 31,0-29-15,0-1 0,0-29-16,0 1 15,0-1 16,0 30-15,0 28 0,0-28-1,-30 29 1,1-59 0,-30 59-1,30-59 1,29 0-1,-29-29 1,-30 59 0,30-30 31,0-29-32,0 59 1,-30-30-16,0-29 15,-28 29 1,-148 30 0,118-59-1,30 29 1,57-29-16,-87 29 16,-29-29-1,-30 0 1,30 0-1,29 0 17,88 0-32,-30 0 0,0 0 31,30 0-15,0 0-1,-30 0 1,1 0-1,-30 0 1,29 0 0,30 0 15,0 0 16,-30 0-47,30 0 15,0 0 1,0 0-16,-1 0 16,1 0 15,0 0-15,-1 0-1,1 0 1,0-29 15,0 29 16,-1 0-31,1 0-1,0 0 1,0-59 46,-1 30-46,1 0 0</inkml:trace>
  <inkml:trace contextRef="#ctx0" brushRef="#br0" timeOffset="108011.124">19875 11793 0,'0'0'0,"-59"59"62,30-30-62,-1 0 0,-28 30 16,-88 116 0,58-116-1,58-59 1,-174 59 0,-60-1-1,30-29 1,-205 30-1,117-59 1,117-29 0,88-1-1,58 1 1,1 0 0,29 29-1,-89-88 16,60 29-15,-1 1 0,30-59-1,0 29-15,0 30 32</inkml:trace>
  <inkml:trace contextRef="#ctx0" brushRef="#br0" timeOffset="109753.819">13201 11676 0,'-30'0'31,"1"0"-31,0 30 15,0-1 1,-30 0 0,-58 59-1,-117 0 1,-59 29 0,-87-30-1,116-28 1,59-59-1,-175 0 1,116 0 0,1 0-1,29 0 1,117-29 0,58 29-1,-29-59 1,0-29 15,88 59-15,0 0 156,0-88-157,0 88-15,0-30 0,0 30 31,0 0 16,30-30-31,87-87 0,-59 87-16,-28-29 15,28 30 1</inkml:trace>
  <inkml:trace contextRef="#ctx0" brushRef="#br0" timeOffset="189622.457">23738 12262 0,'30'0'187,"-1"0"-140,0 0-31,30 0-1,-1 0 16,-29 0-15,1 0-16,-1 0 16,30 0-1,-30 0 1,88 29 0,59-29-1,-30 0 1,0 0 15,1 0-15,-60 0-1,-28 0-15,-30 0 0,118 0 32,-118 0-32,29 0 15,177 0 1,-1 0-1,-117 0 1,-88 0 0,0 0 187,-58 0-172,-29 0-15,-1 0-16,-58 0 15,-29 0 1,-59 0 0,117 0-16,-293 0 15,1 0 1,321 0 15,30 0-31,0 0 31,-1 0-15,1 0 0,88 0 171,-30 0-187,59 0 16,322 0-16,116 0 31,118-88-15,-146 29-1,-381 59 1,-88 0 93,-116 0-93,57 0-16,-116 0 15,29 0-15,-293 0 32,30 0-17,87 0 1,205 0-16,-117 0 0,-117 0 31,29 0-15,264 0-1,-29 0 1,-1 0 15,1 30-15,28-30 0,1 29 15,29 0 156,0 1-187,0-1 16,88 0-16,117-29 16,58 0-1,118 0 1,-323 0-16,264 0 15,-117 0 1,-146 0-16,-1 0 31,-29 0 94,-146 0-109,30 0-16,-323 0 16,322 0-16,-322 0 15,293 0-15,-351 0 16,87 29 15,293-29-15,59 0-1,175 0 220,-87 0-220,117 0-15,87 0 16,88 0 0,176 0-1,-234 0 1,-264 0-1,0 0 376,59 0-375,59-29-16,-89 29 15,1 0-15,146 0 0,58 0 32,1 0-17,-235 0 1,0 0 156,147 0-157,-118 0-15,59 0 16,-58 0-16,-1 0 0,-28 0 0,-1 0 31,-88 0 235,30 0-266,0 0 0,-30 0 15,30 0 1,0 0 0,0 0 140,-1 0-140,-28 0-1,-59 0 1,29 0-1,59 0-15,58-88 235,0 88-220,0 0 17,1 0-32</inkml:trace>
  <inkml:trace contextRef="#ctx0" brushRef="#br0" timeOffset="196023.866">26929 12232 0,'-59'0'125,"1"0"-109,29 0-1,-1 0 1,1 0-16,0 0 47,-1 0-47,1 0 15,0 0 1,0 0 0,-30 0-1,30 0 17,0 0-17,-1 0-15,1 0 16,0 0-1,-59 0 1,29 0 0,1 30-1,29-30 17,-1 29 30</inkml:trace>
  <inkml:trace contextRef="#ctx0" brushRef="#br0" timeOffset="-87725.136">17884 9745 0,'59'0'63,"-1"0"-63,30 0 0,29 0 15,176 146 1,29 59 0,-88-29-1,0 58 1,-205-205-16,59 88 15,-29 146 1,-59-58 0,0 0-1,-59 29 1,-146 59 0,147-235-16,-89 147 15,60-146-15,-148 87 16,-57-87-1,-60-59 17,-28 0-17,-1 0 1,176 0 0,147-117-1,-30-147 1,59 176-16,-88-263 15,88 205 1,29-88 0,58-30-1,147 60 1,-117 116 0,-30 59-1</inkml:trace>
  <inkml:trace contextRef="#ctx0" brushRef="#br0" timeOffset="-86520.108">9981 10242 0,'0'-29'0,"0"0"0,322-234 16,29 28-1,88-28 1,-351 175 0,263-29-1,-117 117 1,-87 0 0,-30 29-1,88 118 1,-176-118-16,88 88 15,88 88 1,-176-147-16,30 206 16,-30 87-1,-29 29 1,0-28 0,0-89-1,0 0 1,-58-58 15,58-146-31,-88 175 16,-59-59-1,-58 30 1,-29-88 0,-88-58-1,0-30 1,-87-29-1,262-117 1,-292-176 0,117 1-1,117-30 1,176 0 0,29-29-1,0 234-15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1-02T06:09:16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13318 4682 0,'-29'-29'16,"-1"29"-1,-58 0-15,-116 0 16,-60 0-1,30 0 1,175 0-16,-146 0 16,59 0 15,88 0-15,-30 0-1,29 0-15,-58 0 16,-117 0-1,-29 0 1,-30 0 0,-88 0-1,118 0 1,-118 0 0,59 0-1,-146 0 1,88 0-1,28 0 1,30 0 0,0 0 15,59 29-15,-118-29-1,89 0 1,28 0-1,30 30 1,175-30-16,-87 0 16,-88 0-1,58 0 1,-204 0 0,87 0-1,30 0 1,28 0-1,89 0 1,0 0 15,58 0-15,59 0 0,-30 0-1,30 0 1,-30 0 15,1 0-31,-59 0 16,-59 0-1,0-30 1,-87 30 0,29-29-1,205 0-15,-1 29 16,1 0-16,0 0 15</inkml:trace>
  <inkml:trace contextRef="#ctx0" brushRef="#br0" timeOffset="5133.008">11240 3834 0,'0'0'0,"0"-59"0,0 1 16,234-323 0,-59 294-1,-116 87 1,-30 0 31,0 0-32,-29 87-15,0-28 16,0 146-16,0 146 16,-146-117 15,117-175-31,-30-1 15,1-58 1,28 0 0,-87-29-1,30-118 1,28 30 0,30-87-1,58-30 1,59 146-1,-30 58 32,118 30-31,29 88 0,-176-58-16,88 57 15,-87 1 16,-30 29-15,0 88 0,-30-147-1,1-28 1,0-30 0,-30-30-1,1 1 1,58-88-1,58 59 1,-29 28-16,118-28 16,-1 58-1,-87 0 1,28 0 15,-57 263-15,-30-116-1,-30-89 1,1-29-16,-205 1 16,-176-30-1,118 0 1,116-30 0,88-57-1,88 28 1,0 30-16,88-264 15,58 147 1,1 58 0,-1 88-1,88 0 1,-175 0 0,58 59-1,-59-1 1,-58 1-1,-29 204 1,-88-175 0,0-59-1,-29-117 1,146 59-16</inkml:trace>
  <inkml:trace contextRef="#ctx0" brushRef="#br0" timeOffset="38151.044">13845 4946 0,'-30'0'15,"-28"88"-15,-30 175 16,-58 0 15,116-204-31,-116 146 16,88-147 0,116-58 124,1 0-140,-30 0 16,0 0-16,59 0 15,-59 0 1,1-29 0,-1 0 15,0 29 16,0 0-47,-29 58 15,0 1 1,0 58 0,0-59-1,-29-28-15,0 28 16,0-29 0,58-29 109,29 0-125,1 0 15,58 0 1,-88 0-1,0 30 48,-29-1-63,0 59 16,0-30-1,0 30 1,0-59-1</inkml:trace>
  <inkml:trace contextRef="#ctx0" brushRef="#br0" timeOffset="38684.252">14430 5180 0,'0'-29'0,"29"29"15,-29 29 1,59 29 0,29 60-1</inkml:trace>
  <inkml:trace contextRef="#ctx0" brushRef="#br0" timeOffset="39262.499">13874 5590 0,'58'0'15,"1"0"-15,58-59 16,-58 59-16,116-58 16,-87 28-1,-29 30 1,-30 0 0,0 0 30,0 0-30,-29 30 47,-29-1-63,-29 0 15,-30 30 1,59-30-1,-1 0 1,1 0 31</inkml:trace>
  <inkml:trace contextRef="#ctx0" brushRef="#br0" timeOffset="39820.354">14225 5707 0,'0'29'47,"0"0"-47,-29 30 16,-30 116-1,30 1 1,29-59-1,0-88 79</inkml:trace>
  <inkml:trace contextRef="#ctx0" brushRef="#br0" timeOffset="40214.64">14050 6029 0,'29'0'16,"0"0"-1,88 0 1,0 58 0,-58 30-1,-30-88 1</inkml:trace>
  <inkml:trace contextRef="#ctx0" brushRef="#br0" timeOffset="41036.682">14342 5999 0,'30'-29'0,"-1"29"15,0-29-15,30 0 16,-30-1 0,88-28 15,-58 28-16,-1 30 1,-29 0 0,1 0-1,-1 0-15,59-29 16,0 29 0,-59 0-1,0 0 1,0 0 15,30 0-15,-30 29 15,-29 1-15,0-1-1,29 30 1,-29-30-1,0 0 1,0 0 0,0 1-16,-29 57 15,-59 1 1,30 0 0,29-59 15</inkml:trace>
  <inkml:trace contextRef="#ctx0" brushRef="#br0" timeOffset="41745.894">14401 6146 0,'0'-30'47,"29"1"-47,0 29 15,59 0 1,59 0 0,-60 0-1,-57 0-15,116 0 16,-117 0 0,30-58-1,-30 28 16,0 30 16</inkml:trace>
  <inkml:trace contextRef="#ctx0" brushRef="#br0" timeOffset="42224.256">14781 5882 0,'-29'0'0,"0"0"15,0 88 1,29 0 0,0-59-1</inkml:trace>
  <inkml:trace contextRef="#ctx0" brushRef="#br0" timeOffset="42706.794">14811 5853 0,'29'0'31,"0"0"-31,-29 29 16,0 1-1,0 28 1,0 1 0,0-30-16,0 59 15,0-59 48</inkml:trace>
  <inkml:trace contextRef="#ctx0" brushRef="#br0" timeOffset="43156.546">14752 6058 0,'-29'0'32,"0"0"-32,-1 0 15,1 88 1,0-30-1,29-29 79</inkml:trace>
  <inkml:trace contextRef="#ctx0" brushRef="#br0" timeOffset="45191.489">14928 8955 0,'-30'0'16,"1"0"-16,29 29 0,-88 264 16,-58 87-1,87 118 1,59-235 15,0-117-31,0-87 0,30 233 16,28 1 15,-28-59-15,57-29-1,-57-176 1,57 88-1,-28-58 1,29 58 0,-59-88-1,147 0 32,-1-29-31,235 0-1,-322 0 1,234 0-16,88 0 16,-59 0 15,-293 0-31,1 0 16,29 0-1,-30-29 1,30-29-1,29-89 1,30 30 0,-60-29-1,1 29 1,-29 0 0,29-234-1,-88 234-15,87-264 31,-87-58-31,0 88 16,30-29 15,87-59-15,-117 380-16,0-87 16,0 58-1,0 30 1,0 28-1,0-28 1,0 29 0</inkml:trace>
  <inkml:trace contextRef="#ctx0" brushRef="#br0" timeOffset="49045.983">18118 8428 0,'0'29'47,"-29"30"-47,0-59 16,-88 175-1,87-116-15,-175 146 16,118-88 0,87-88-1</inkml:trace>
  <inkml:trace contextRef="#ctx0" brushRef="#br0" timeOffset="50057.776">18294 8311 0,'29'0'172,"-29"29"-157,29 30-15,30 58 16,-30-59-16,1 30 15,57 88 1,-28-88 0,58 29-1,-59 29 1,1-58 15,-30-30-31,1-28 16</inkml:trace>
  <inkml:trace contextRef="#ctx0" brushRef="#br0" timeOffset="68610.399">28890 17295 0,'0'-30'16,"-29"30"-1,-1 0 1,-57 0-16,-147 0 15,-1-29 1,89-29 0,117 58-16,-88-59 15,29 1 1,-59-118 0,147 88 15,-29-175-16,-29 87 1,58 118 0,-30 29-1,30-1 32,0 1-47,117-88 16,30-88-1,-1 30 1,-117 175-16,89-88 16,-1 58-1,58-28 1,59 58 15,-175-29-31,146-1 16,-147 30-16,206-29 15,-30 29 1,29 0 0,-116 29-1,-1 30 1,-117-59 0,88 29-1,-87 0-15,58 147 16,29 87-1,58-28 1,-116-148 0,-59-28 15,0 87 0,-29-117-31,-89 88 16,60-58-16,-147 175 15,29-88 1,89-87 0,28-30-1,1 30 1,-89-1 0,-87-58-1,-117 0 1,-1 0-1,31 0 1,145 0 0,88 0-1,30 0 17,28-29-17,1 0 16,0-1 1,29 1-17,-30-117 1,30 29 0,0-117-1,0 175-15,0-116 16,0-1-1,0 59 1,0 88 0,30-88-1,145-30 17,1 1-32,87 0 31,-116 29-16,28 87 1,30 1 0,88 29-1,0 0 1,-30 0 0,-87 0-1,-88 0 1,-30 0-1,59 117 1,-29-29 0,0 0-1,-30-59 17,-28 30-1,-30 87-16,0-117-15,0 117 16,0-58 0,0-58-1,0-1 17,-59 88-17,-87 58 1,-59-28-1,0-1 1,146-117-16,-145 88 16,145-87-16,30 28 15</inkml:trace>
  <inkml:trace contextRef="#ctx0" brushRef="#br0" timeOffset="89344.704">15016 10301 0,'29'0'125,"29"0"-125,1 0 0,117 0 16,58 0-1,-147 0 1,-28 0 0,0 0 15,-30 0-31,59 0 16,-30 0-1,30 0 1,0 0-1,0 0 1,29 0 0,0 0-1,-59 0 1,1 0 15,29 0-15,-59 0-16,0 0 15,1 0 1,87 0 15,-59-29-15,1-1 0,-1 30-1,30 0 1</inkml:trace>
  <inkml:trace contextRef="#ctx0" brushRef="#br0" timeOffset="90902.212">17006 10008 0,'29'0'125,"0"0"-109,1 0-1,-1 0-15,0 0 16,88 0-1,-58 0 1,-1 0 0,-28 30-1,-1-30 1,0 0 31,1 29-16,-1-29 0,0 29 251,0 0-282,1 1 15,-30-1 1,0 29-1,0-28 32,0-1 0,0 0-31,0 0 15,0 1-15,-30-1-1,-57 59 1,-1-88 0,29 58-1,-29-28 1,30-1-1,-1 0-15,-146 59 16,147-59 0,-1 0-1,1 1 1</inkml:trace>
  <inkml:trace contextRef="#ctx0" brushRef="#br0" timeOffset="92788.281">15220 9218 0,'0'-29'78,"30"29"-62,-1-29-16,176-30 15,58 30 1,-116 29 0,-1-29-1,-117 29-15,1 0 16,116 0 15,-88 0-15,60 0-1,-60 0 1,-29 0 0,1 0-1,28 0 1,30 0 0,-59 0-1,59 0 1,-29 0-1,28 0 1,-28 0 0,-1 0-1,-28 0 1,58-30 15,-59 30-15,59 0-1,-59 0 1,0 0 0,0 0-1,1-29 1,-1 29 31,30 0-32,-30 0 1</inkml:trace>
  <inkml:trace contextRef="#ctx0" brushRef="#br0" timeOffset="94483.24">17211 8691 0,'29'0'94,"0"0"-78,1 30-16,-1-30 31,-29 29-31,29-29 16,59 29 15,-29 1-16,-30-30 1,0 0 0,0 29-1,1 0 63,-1 0 235,-29 1-251,0-1-30,0 0-17,-29-29 1,-1 29 0,1 1-1,0-1-15,0-29 16,-59 58-1,-29 1 1,29-30 0,29 30 15,30-30-31,-30 0 31,30 1-31,0-1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6.3430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1-02T06:14:08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9249 5209 0,'0'0'0,"0"59"16,0 29-1,0-30 1,0-29-16,0 30 15,0-1 17,0 30-32,0 58 31,0-58-15,0 88-1,0 29 1,0 0-1,0-59 1,0 0 0,0-87-1,0 116 1,0-87 0,0 117-1,0-88 1,0 29-1,0 59 17,0-59-32,-29 118 31,29-118-15,-59 88-1,30-117 1,29 30-1,0-1 1,0 88 0,-29 88-1,-1-30 1,30-57 0,0-1-1,0-30 1,0 31-1,0-1 1,0-59 15,0 89-15,0-60 0,0-86-1,0-31 1,0 1-1,0 29 1,0-29 0,0 88-1,0 58 1,0-59 0,30 30-1,-30-117 1,29 29-1,0 58 17,1-145-32,-1 175 15,29-30 1,30 30 0,0 88-1,-59-59 1,30-59-1,-59-116-15,88 204 16,-1 30 0,-28-59-1,0-117 1,58 59 0,-59-1-1,30-29 1,-29-58 15,-30-59-31,29 59 16,30 29-1,88 30 1,-30-30 0,88 29-1,-117-29 1,59-29-1,-117-59-15,116 0 16,-116 1-16,175 28 16,0 30-1,0-30 1,-58 1 0,-118-30-1,118 0-15,87 59 16,-87-29 15,29-1-15,-59-28-1,89 57 1,-31-87 0,31 59-1,-177-59-15,147 0 16,0 0-1,88 58 1,146 1 0,-147-59-1,30 0 1,-58 0 0,-30 29-1,59 30 1,-147-59 15,0 0-15,-87 0-1,58 0 1,29 0 0,59 0-1,59 0 1,58-88-1,117-117 1,-264 147 0,89-1-1,58-117 1,-176 59 0,-29 59-1,117-118 1,88-29 15,-87 59-15,-60 29-1,89-58 1,-1-89 0,88-58-1,-292 264-15,29-30 16,-30 59-1,30-59 1,29-88 0,0 30-1,0 29 1,0 0 0,-87 88 46,-1-1-46,29-204-1,1 0 1,0 59 0,-30 87-1,0-88 1,0-29-1,1 1 1,-30 116-16,87-176 16,-28 30-1,0 0 1,-1-58 0,-58 58-1,59-118 16,-1-28-31,89 58 32,-118 59-17,29-30 1,-58 88 0,0-58-1,59-118 1,-30 118-1,0-30 1,1 118 0,28-88-1,30-89 1,-29 30 0,-30 1-1,29 57 16,1 176-31,-30-204 0,0 28 32,30-204-17,0 293 1,-59-30 0,0 146-16,0-87 15,0 58 1,0 0-1,0 30 1,0 29 0,0-30-1,0 30 48</inkml:trace>
  <inkml:trace contextRef="#ctx0" brushRef="#br0" timeOffset="487.893">23768 5502 0,'0'29'31,"0"0"-31,0 1 0,-59 87 16,-29 0-1,30-29 1,28-30 0,1-29-1</inkml:trace>
  <inkml:trace contextRef="#ctx0" brushRef="#br0" timeOffset="1002.038">23680 5502 0,'29'-29'47,"0"-1"-31,1 30 0,-1 0-1,29 0-15,89 59 16,-59-30-1,29 59 1,-30 0 0,-87-59-16,88 117 15,-58-146 1</inkml:trace>
  <inkml:trace contextRef="#ctx0" brushRef="#br0" timeOffset="12917.679">20226 6848 0,'0'29'78,"0"0"-62,0 59-16,0 0 31,0 0-15,0 58-1,0-117-15,0 59 16,0 88 0,0-59-1,0 58 1,0-58-1,0 30 1,0-59 0,0 29-1,0-88-15,0 59 16,0 87 0,0-58 15,0-29-31,0 0 31,0 29-15,-29 88-1,-1-59 1,30 0 0,0-29-1,0 0 1,0-29-1,0-29 1,0 58 0,0 0-1,0 29 1,0 30 0,0-59-1,0 0 16,0-59-15,-29 89 0,0-30-1,29-59 1,0 30 0,0 29-1,-30-29 1,30 0-1,0 29 1,0-88 0,0 30-1,0 58 1,0-30 0,0 1 15,0 0-16,59-30 1,-59 30 0,29-88-1,1 30 32,28 57-31,-29-87-1,1 0 1,-1 30 0,0-30 46,0 0-62,1 0 0,116 0 16,-58 0 15,-59 0-31,59 0 16,0 0-1,0 0 1,58 0 0,88-88-1,0 29 1,0-29-1,-175 88 1,-30 0 62,1-29-31,-1 0-31,0 0-1,0 29 48,1 0-63,-1 0 15,0-30 1,0 30 31,30 0-47,-30 0 31,0 0 63,-29-29-94,30 0 16,-1 0 30,0-1-30,1 1-16,-1 0 0,29-59 16,30-117-1,-29 88 1,-59 88 0,29 0 15,-29-1 16,0 1-32,0 0-15,0-30 16,0 30 0,0 0-1,0 0 16,0-1-15,0 1-16,-29 29 16,29-29 62,0-1-78,0-28 15,0-88 1,0 58 0,0 59-16,0-59 15,-30 0 1,30 29 0,0-58-1,0 0 1,0 0-1,0 59 1,0-1 0,0 30-1,0 0 1,0-30-16,0-29 16,0 1 15,0 28-16,0 1 1,0-1 0,0 30-16,0-30 15,0-58 1,0 0 0,0-29-1,0 58 1,0-87-1,0 145 1,0-28 0,0-59-1,0 58 17,0-58-17,-29 59 1,29-1-1,0-29 1,0 30 0,0 28-16,-29-28 15,29-1 1,0-58 0,0 0-1,0 30 1,0 57 15,0-28-15,0-1-16,0-29 31,0 30-15,0-30-1,0 30 1,0-59-1,0 58 1,0 1 0,0 28-1,0-28 1,0-1 0,0 30-16,0-117 15,0 87 1</inkml:trace>
  <inkml:trace contextRef="#ctx0" brushRef="#br0" timeOffset="63114.406">22363 12057 0,'-30'0'78,"1"0"-31,0 0-32,29 29 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2020/1/2</a:t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3698200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45431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3355717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89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166004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94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8976289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0.emf"/><Relationship Id="rId5" Type="http://schemas.openxmlformats.org/officeDocument/2006/relationships/image" Target="../media/image5.png"/><Relationship Id="rId10" Type="http://schemas.openxmlformats.org/officeDocument/2006/relationships/customXml" Target="../ink/ink2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5.emf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699373" y="5147305"/>
            <a:ext cx="2004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蓝 鑫</a:t>
            </a:r>
            <a:endParaRPr lang="en-US" altLang="zh-CN" sz="2000" noProof="1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  <a:p>
            <a:pPr algn="ctr" fontAlgn="auto"/>
            <a:r>
              <a: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2020</a:t>
            </a:r>
            <a:r>
              <a:rPr lang="zh-CN" altLang="en-US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年</a:t>
            </a:r>
            <a:r>
              <a: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1</a:t>
            </a:r>
            <a:r>
              <a:rPr lang="zh-CN" altLang="en-US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月</a:t>
            </a:r>
            <a:r>
              <a: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2</a:t>
            </a:r>
            <a:r>
              <a:rPr lang="zh-CN" altLang="en-US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日</a:t>
            </a:r>
          </a:p>
          <a:p>
            <a:pPr fontAlgn="auto"/>
            <a:endParaRPr lang="zh-CN" altLang="en-US" sz="2000" noProof="1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0636" y="2426894"/>
            <a:ext cx="39453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 会 报 告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1463"/>
              </p:ext>
            </p:extLst>
          </p:nvPr>
        </p:nvGraphicFramePr>
        <p:xfrm>
          <a:off x="2638669" y="2662766"/>
          <a:ext cx="7005846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641">
                  <a:extLst>
                    <a:ext uri="{9D8B030D-6E8A-4147-A177-3AD203B41FA5}">
                      <a16:colId xmlns:a16="http://schemas.microsoft.com/office/drawing/2014/main" val="169804075"/>
                    </a:ext>
                  </a:extLst>
                </a:gridCol>
                <a:gridCol w="1167641">
                  <a:extLst>
                    <a:ext uri="{9D8B030D-6E8A-4147-A177-3AD203B41FA5}">
                      <a16:colId xmlns:a16="http://schemas.microsoft.com/office/drawing/2014/main" val="3477882625"/>
                    </a:ext>
                  </a:extLst>
                </a:gridCol>
                <a:gridCol w="1167641">
                  <a:extLst>
                    <a:ext uri="{9D8B030D-6E8A-4147-A177-3AD203B41FA5}">
                      <a16:colId xmlns:a16="http://schemas.microsoft.com/office/drawing/2014/main" val="2137004679"/>
                    </a:ext>
                  </a:extLst>
                </a:gridCol>
                <a:gridCol w="1167641">
                  <a:extLst>
                    <a:ext uri="{9D8B030D-6E8A-4147-A177-3AD203B41FA5}">
                      <a16:colId xmlns:a16="http://schemas.microsoft.com/office/drawing/2014/main" val="3830076217"/>
                    </a:ext>
                  </a:extLst>
                </a:gridCol>
                <a:gridCol w="1167641">
                  <a:extLst>
                    <a:ext uri="{9D8B030D-6E8A-4147-A177-3AD203B41FA5}">
                      <a16:colId xmlns:a16="http://schemas.microsoft.com/office/drawing/2014/main" val="1282246580"/>
                    </a:ext>
                  </a:extLst>
                </a:gridCol>
                <a:gridCol w="1167641">
                  <a:extLst>
                    <a:ext uri="{9D8B030D-6E8A-4147-A177-3AD203B41FA5}">
                      <a16:colId xmlns:a16="http://schemas.microsoft.com/office/drawing/2014/main" val="399670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RGB</a:t>
                      </a:r>
                      <a:r>
                        <a:rPr lang="en-US" altLang="zh-CN" baseline="0" dirty="0"/>
                        <a:t> one stage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RGB two stage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IR one stage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IR two</a:t>
                      </a:r>
                      <a:r>
                        <a:rPr lang="en-US" altLang="zh-CN" baseline="0" dirty="0"/>
                        <a:t> stage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RGB-IR two</a:t>
                      </a:r>
                      <a:r>
                        <a:rPr lang="en-US" altLang="zh-CN" baseline="0" dirty="0"/>
                        <a:t> stage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RGB-IR two</a:t>
                      </a:r>
                      <a:r>
                        <a:rPr lang="en-US" altLang="zh-CN" baseline="0" dirty="0"/>
                        <a:t> stage</a:t>
                      </a:r>
                      <a:r>
                        <a:rPr lang="zh-CN" altLang="en-US" baseline="0" dirty="0"/>
                        <a:t>（</a:t>
                      </a:r>
                      <a:r>
                        <a:rPr lang="en-US" altLang="zh-CN" baseline="0" dirty="0"/>
                        <a:t>pretrained)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07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47.79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48.82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39.87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0645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C9F1980-ED9A-4C55-A001-7E5E15A740A8}"/>
                  </a:ext>
                </a:extLst>
              </p14:cNvPr>
              <p14:cNvContentPartPr/>
              <p14:nvPr/>
            </p14:nvContentPartPr>
            <p14:xfrm>
              <a:off x="3519360" y="979920"/>
              <a:ext cx="6217560" cy="4224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C9F1980-ED9A-4C55-A001-7E5E15A740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0000" y="970560"/>
                <a:ext cx="6236280" cy="424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07169" y="760080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 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615986" y="2403839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 2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615986" y="4048656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 3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607168" y="5706827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 4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0043746" y="760080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1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052563" y="2403839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2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052563" y="4048656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3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0043745" y="5706827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4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6" b="33849"/>
          <a:stretch/>
        </p:blipFill>
        <p:spPr>
          <a:xfrm>
            <a:off x="1305630" y="1766387"/>
            <a:ext cx="3307055" cy="164423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 b="50289"/>
          <a:stretch/>
        </p:blipFill>
        <p:spPr>
          <a:xfrm>
            <a:off x="1302329" y="123105"/>
            <a:ext cx="3313657" cy="164249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 b="49856"/>
          <a:stretch/>
        </p:blipFill>
        <p:spPr>
          <a:xfrm>
            <a:off x="1302329" y="3410623"/>
            <a:ext cx="3304839" cy="165241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75000"/>
          <a:stretch/>
        </p:blipFill>
        <p:spPr>
          <a:xfrm>
            <a:off x="1302330" y="5053905"/>
            <a:ext cx="3308326" cy="16533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4" b="75128"/>
          <a:stretch/>
        </p:blipFill>
        <p:spPr>
          <a:xfrm>
            <a:off x="6635261" y="5053905"/>
            <a:ext cx="3324904" cy="165737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6" b="50000"/>
          <a:stretch/>
        </p:blipFill>
        <p:spPr>
          <a:xfrm>
            <a:off x="6635261" y="3400590"/>
            <a:ext cx="3324904" cy="166244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0" b="34234"/>
          <a:stretch/>
        </p:blipFill>
        <p:spPr>
          <a:xfrm>
            <a:off x="6635261" y="1779166"/>
            <a:ext cx="3324904" cy="163640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4" b="50145"/>
          <a:stretch/>
        </p:blipFill>
        <p:spPr>
          <a:xfrm>
            <a:off x="6644079" y="123105"/>
            <a:ext cx="3316086" cy="16508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5DE4BD3-03FA-4C67-B5BC-9FAD6C28D11B}"/>
                  </a:ext>
                </a:extLst>
              </p14:cNvPr>
              <p14:cNvContentPartPr/>
              <p14:nvPr/>
            </p14:nvContentPartPr>
            <p14:xfrm>
              <a:off x="1022040" y="1169640"/>
              <a:ext cx="10063800" cy="507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5DE4BD3-03FA-4C67-B5BC-9FAD6C28D1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2680" y="1160280"/>
                <a:ext cx="10082520" cy="509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0744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07169" y="760080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 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6" b="50000"/>
          <a:stretch/>
        </p:blipFill>
        <p:spPr>
          <a:xfrm>
            <a:off x="1314449" y="123105"/>
            <a:ext cx="3292719" cy="16463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13" b="33849"/>
          <a:stretch/>
        </p:blipFill>
        <p:spPr>
          <a:xfrm>
            <a:off x="1314449" y="1766387"/>
            <a:ext cx="3292719" cy="16442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85" b="50578"/>
          <a:stretch/>
        </p:blipFill>
        <p:spPr>
          <a:xfrm>
            <a:off x="1305631" y="3412740"/>
            <a:ext cx="3301537" cy="16411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4" b="74615"/>
          <a:stretch/>
        </p:blipFill>
        <p:spPr>
          <a:xfrm>
            <a:off x="1314449" y="5053905"/>
            <a:ext cx="3292719" cy="16751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15986" y="2403839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 2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615986" y="4048656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 3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607168" y="5706827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 4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8" b="50000"/>
          <a:stretch/>
        </p:blipFill>
        <p:spPr>
          <a:xfrm>
            <a:off x="6635261" y="123105"/>
            <a:ext cx="3324904" cy="16648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0" b="33273"/>
          <a:stretch/>
        </p:blipFill>
        <p:spPr>
          <a:xfrm>
            <a:off x="6635261" y="1766388"/>
            <a:ext cx="3324904" cy="16723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 b="50434"/>
          <a:stretch/>
        </p:blipFill>
        <p:spPr>
          <a:xfrm>
            <a:off x="6635261" y="3410623"/>
            <a:ext cx="3324904" cy="16432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07" b="75000"/>
          <a:stretch/>
        </p:blipFill>
        <p:spPr>
          <a:xfrm>
            <a:off x="6635262" y="5053905"/>
            <a:ext cx="3324904" cy="167886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043746" y="760080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1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052563" y="2403839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2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052563" y="4048656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3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0043745" y="5706827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02645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32485" y="3094893"/>
            <a:ext cx="203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 </a:t>
            </a:r>
            <a:r>
              <a:rPr lang="zh-CN" altLang="en-US" dirty="0"/>
              <a:t>第一阶段输出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43501" y="6280638"/>
            <a:ext cx="203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 </a:t>
            </a:r>
            <a:r>
              <a:rPr lang="zh-CN" altLang="en-US" dirty="0"/>
              <a:t>第一阶段输出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5" b="25346"/>
          <a:stretch/>
        </p:blipFill>
        <p:spPr>
          <a:xfrm>
            <a:off x="2817934" y="278479"/>
            <a:ext cx="6260123" cy="2672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73" b="25433"/>
          <a:stretch/>
        </p:blipFill>
        <p:spPr>
          <a:xfrm>
            <a:off x="2809143" y="3529096"/>
            <a:ext cx="6268914" cy="26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2984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32485" y="3094893"/>
            <a:ext cx="203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 </a:t>
            </a:r>
            <a:r>
              <a:rPr lang="zh-CN" altLang="en-US" dirty="0"/>
              <a:t>辅助损失输出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43501" y="6280638"/>
            <a:ext cx="203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 </a:t>
            </a:r>
            <a:r>
              <a:rPr lang="zh-CN" altLang="en-US" dirty="0"/>
              <a:t>辅助损失输出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110"/>
            <a:ext cx="12192000" cy="24979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3475"/>
            <a:ext cx="12192000" cy="24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803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46585" y="751648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 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455402" y="2395407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 2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455402" y="4040224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 3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446584" y="5698395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 4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1573607" y="760080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1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1582424" y="2403839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2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1582424" y="4048656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3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1573606" y="5706827"/>
            <a:ext cx="7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 4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 b="50434"/>
          <a:stretch/>
        </p:blipFill>
        <p:spPr>
          <a:xfrm>
            <a:off x="145047" y="123580"/>
            <a:ext cx="3301537" cy="16317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4" b="33849"/>
          <a:stretch/>
        </p:blipFill>
        <p:spPr>
          <a:xfrm>
            <a:off x="136229" y="1757956"/>
            <a:ext cx="3319173" cy="1647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0" b="49711"/>
          <a:stretch/>
        </p:blipFill>
        <p:spPr>
          <a:xfrm>
            <a:off x="136229" y="3402190"/>
            <a:ext cx="3319172" cy="166196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0" b="75000"/>
          <a:stretch/>
        </p:blipFill>
        <p:spPr>
          <a:xfrm>
            <a:off x="136229" y="5064158"/>
            <a:ext cx="3310356" cy="16501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6" b="50867"/>
          <a:stretch/>
        </p:blipFill>
        <p:spPr>
          <a:xfrm>
            <a:off x="8165122" y="123580"/>
            <a:ext cx="3328470" cy="163536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 b="33273"/>
          <a:stretch/>
        </p:blipFill>
        <p:spPr>
          <a:xfrm>
            <a:off x="8165121" y="1766593"/>
            <a:ext cx="3324905" cy="16627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6" b="50722"/>
          <a:stretch/>
        </p:blipFill>
        <p:spPr>
          <a:xfrm>
            <a:off x="8165121" y="3428166"/>
            <a:ext cx="3324905" cy="163842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7" b="75000"/>
          <a:stretch/>
        </p:blipFill>
        <p:spPr>
          <a:xfrm>
            <a:off x="8165121" y="5066588"/>
            <a:ext cx="3324905" cy="166165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 b="50145"/>
          <a:stretch/>
        </p:blipFill>
        <p:spPr>
          <a:xfrm>
            <a:off x="3938954" y="114788"/>
            <a:ext cx="3305088" cy="164301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4" b="33465"/>
          <a:stretch/>
        </p:blipFill>
        <p:spPr>
          <a:xfrm>
            <a:off x="3938955" y="1757722"/>
            <a:ext cx="3305088" cy="165042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 b="50000"/>
          <a:stretch/>
        </p:blipFill>
        <p:spPr>
          <a:xfrm>
            <a:off x="3938954" y="3415791"/>
            <a:ext cx="3305088" cy="16477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75128"/>
          <a:stretch/>
        </p:blipFill>
        <p:spPr>
          <a:xfrm>
            <a:off x="3938954" y="5071210"/>
            <a:ext cx="3305088" cy="163489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7244042" y="2378231"/>
            <a:ext cx="1049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加上前一阶段 </a:t>
            </a:r>
            <a:r>
              <a:rPr lang="en-US" altLang="zh-CN" dirty="0"/>
              <a:t>RGB </a:t>
            </a:r>
            <a:r>
              <a:rPr lang="zh-CN" altLang="en-US" dirty="0"/>
              <a:t>和 </a:t>
            </a:r>
            <a:r>
              <a:rPr lang="en-US" altLang="zh-CN" dirty="0"/>
              <a:t>IR </a:t>
            </a:r>
            <a:r>
              <a:rPr lang="zh-CN" altLang="en-US" dirty="0"/>
              <a:t>编码器和解码器特征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E1D138D-2768-436A-83BE-0475F0B6F487}"/>
                  </a:ext>
                </a:extLst>
              </p14:cNvPr>
              <p14:cNvContentPartPr/>
              <p14:nvPr/>
            </p14:nvContentPartPr>
            <p14:xfrm>
              <a:off x="3266280" y="1875240"/>
              <a:ext cx="5522400" cy="45936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E1D138D-2768-436A-83BE-0475F0B6F4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6920" y="1865880"/>
                <a:ext cx="5541120" cy="46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10872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更多作品请在稻壳儿搜索艺随风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114</Words>
  <Application>Microsoft Office PowerPoint</Application>
  <PresentationFormat>宽屏</PresentationFormat>
  <Paragraphs>44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宋体</vt:lpstr>
      <vt:lpstr>微软雅黑</vt:lpstr>
      <vt:lpstr>Arial</vt:lpstr>
      <vt:lpstr>Calibri</vt:lpstr>
      <vt:lpstr>更多作品请在稻壳儿搜索艺随风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meng kang</cp:lastModifiedBy>
  <cp:revision>234</cp:revision>
  <dcterms:created xsi:type="dcterms:W3CDTF">2017-03-07T08:54:00Z</dcterms:created>
  <dcterms:modified xsi:type="dcterms:W3CDTF">2020-01-02T06:20:39Z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